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5" r:id="rId3"/>
    <p:sldId id="296" r:id="rId4"/>
    <p:sldId id="297" r:id="rId5"/>
    <p:sldId id="326" r:id="rId6"/>
    <p:sldId id="311" r:id="rId7"/>
    <p:sldId id="298" r:id="rId8"/>
    <p:sldId id="300" r:id="rId9"/>
    <p:sldId id="301" r:id="rId10"/>
    <p:sldId id="302" r:id="rId11"/>
    <p:sldId id="303" r:id="rId12"/>
    <p:sldId id="310" r:id="rId13"/>
    <p:sldId id="312" r:id="rId14"/>
    <p:sldId id="313" r:id="rId15"/>
    <p:sldId id="315" r:id="rId16"/>
    <p:sldId id="304" r:id="rId17"/>
    <p:sldId id="305" r:id="rId18"/>
    <p:sldId id="306" r:id="rId19"/>
    <p:sldId id="307" r:id="rId20"/>
    <p:sldId id="333" r:id="rId21"/>
    <p:sldId id="323" r:id="rId22"/>
    <p:sldId id="322" r:id="rId23"/>
    <p:sldId id="321" r:id="rId24"/>
    <p:sldId id="325" r:id="rId25"/>
    <p:sldId id="334" r:id="rId26"/>
    <p:sldId id="31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C4FF4-6EE1-4A76-9B8F-B2F594D6C874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05.03.2017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7A747-1B53-4B3F-B8D2-D8AB0E128148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1938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4BD201-5F9C-4593-BEFD-74C971F0B552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05.03.2017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22E6F0-797A-404D-B2F0-96032D2C16E5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314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A3035-02C7-4538-A480-C6887B19F5A6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05.03.2017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8664C-3B03-4311-A452-8E87A1DF2E36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2094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2DDE1-E9F2-4B50-AB95-1A36B28481DE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05.03.2017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7BA6C-DE82-4922-A007-5CB817EE4E20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4722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11FA9-72D4-4D0D-AA04-5200C8F96D1C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05.03.2017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BFCBB-F7D8-4AD9-B5F9-93687358CA6B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5873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8AA105-3B9A-485F-A7BD-B3B1C1BFF994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05.03.2017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217202-91A5-4841-8837-12B3422A9C13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7264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03E727-7E97-4B76-A273-97C117DFD6DE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05.03.2017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F140D1-42AB-456C-B3EB-2E58162D29C5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299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DA9A-A9AF-4522-BA4E-959710ABA8F2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05.03.2017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C4C3DF-49FF-4AA4-A1AB-8615103FAECA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0410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C31E6-6AC6-4E62-806B-D0CB1E8C6262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05.03.2017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0E188-B191-46AC-99B7-5113417AE6AB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8034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59BE0-226E-4980-AAF5-F1A9DF7C7AE8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05.03.2017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8319C-EFFD-43A6-A723-9E31BBA50F68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1091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94FB44-2B3A-4EA5-B708-4FEB9F41BBF1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05.03.2017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C51498-F984-481A-8E8C-4DDFA9BC9183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6644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8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620688"/>
            <a:ext cx="8229600" cy="64294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Районный конкурс «Педагогический дебют-2017»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716" y="1628800"/>
            <a:ext cx="85072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Методический семинар по теме </a:t>
            </a:r>
          </a:p>
          <a:p>
            <a:pPr algn="ctr"/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«Игра как средство образовательной деятельности </a:t>
            </a:r>
          </a:p>
          <a:p>
            <a:pPr algn="ctr"/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условиях  реализации ФГОС ДО»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97475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Рыбина Татьяна Владимировна,</a:t>
            </a:r>
          </a:p>
          <a:p>
            <a:pPr marL="51974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воспитатель Муниципального</a:t>
            </a:r>
          </a:p>
          <a:p>
            <a:pPr marL="51974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казенного дошкольного  </a:t>
            </a:r>
          </a:p>
          <a:p>
            <a:pPr marL="51974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образовательного учреждения </a:t>
            </a:r>
          </a:p>
          <a:p>
            <a:pPr marL="51974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детского сада №4 «Светлячок»</a:t>
            </a:r>
          </a:p>
          <a:p>
            <a:pPr marL="51974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Чистоозерного района</a:t>
            </a:r>
          </a:p>
          <a:p>
            <a:pPr marL="51974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Новосибирской области</a:t>
            </a: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574186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32285" y="262389"/>
            <a:ext cx="65260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обучении дошкольников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285" y="908720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условия:</a:t>
            </a:r>
          </a:p>
          <a:p>
            <a:pPr marL="176213" indent="-166688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педагога разрабатывать учебно-игровые ситуации, диалоги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точно сформулировать правила, организовать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пространство,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выбрать подходящее время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определить сюжет игры, подобрать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игровой реквизит 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грамотно организовать начало и финал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pPr marL="176213" indent="-166688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Все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элементы игровых обучающих ситуаций: сюжет, ролевое поведение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игровые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действия воспитателя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детей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имеют дидактическое начало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направлены на выполнение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задач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занятия.</a:t>
            </a:r>
          </a:p>
          <a:p>
            <a:pPr marL="176213" indent="-166688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Игровые персонажи обеспечивают выполнение дидактических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задач,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создают положительную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познавательную мотивацию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поддерживают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ее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 протяжении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всего занятия.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91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440214"/>
            <a:ext cx="46342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метод обучения: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052736"/>
            <a:ext cx="77048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заинтересованное отношение детей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 материалу занятия;</a:t>
            </a:r>
          </a:p>
          <a:p>
            <a:pPr marL="166688" indent="-166688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создает положительный эмоциональный фон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возможность проявления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способностей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каждым ребенком;</a:t>
            </a:r>
          </a:p>
          <a:p>
            <a:pPr marL="166688" indent="-166688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помогает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ему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почувствовать собственные возможности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 обрести уверенность в себе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400" b="1" u="sng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Требования к игре:</a:t>
            </a:r>
          </a:p>
          <a:p>
            <a:pPr marL="177800" indent="-1079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Игровые задания должны быть сложными, но доступными детям;</a:t>
            </a:r>
          </a:p>
          <a:p>
            <a:pPr marL="177800" indent="-1079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Пути и средства достижения целей должны быть вариативными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538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260648"/>
            <a:ext cx="59760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игр, используемые 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598" y="4509120"/>
            <a:ext cx="7544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 обучении дошкольников необходимо рациональное сочетание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игровых 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неигровых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методов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28800"/>
            <a:ext cx="68562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Досуговые игры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правилами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с педагогом сюжетно-ролевые игры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75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175797"/>
            <a:ext cx="31751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фото\Сюжетно-ролевые игры май 2015\Рыбина\IMG_8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3985594" cy="2988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D:\фото\Сюжетно-ролевые игры май 2015\Рыбина\IMG_8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224139" cy="316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5689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фото 2016 -2017\рыбина фото\DSC05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4128457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:\фото дидактические игры\DSCN3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219401" cy="3164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18588" y="1154757"/>
            <a:ext cx="33401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4462213"/>
            <a:ext cx="2120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49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1613991"/>
            <a:ext cx="313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143019" cy="3107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243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2044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игровая деятельность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37049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игра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ведущая деятельность ребенка.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полноценного развития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ребенку-дошкольнику необходима самодеятельная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спонтанная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игра, возникающая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 развивающаяся по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его собственной инициативе.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Ребенку-дошкольнику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свойственно стремление 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активному участию в жизни взрослых. По мере развития ребенка расширяется осознаваемый им мир, возникает внутренняя потребность участвовать в такой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взрослых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в реальной жизни ему недоступна. В игре ребенок берет на себя роль, стремясь подражать тем взрослым, образы которых сохранились в его опыте. Играя, ребенок действует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свободно выражая свои желания, представления, чувства.</a:t>
            </a:r>
          </a:p>
        </p:txBody>
      </p:sp>
    </p:spTree>
    <p:extLst>
      <p:ext uri="{BB962C8B-B14F-4D97-AF65-F5344CB8AC3E}">
        <p14:creationId xmlns:p14="http://schemas.microsoft.com/office/powerpoint/2010/main" val="3459714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49151"/>
            <a:ext cx="700647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самостоятельных детских игр:</a:t>
            </a:r>
            <a:endParaRPr lang="ru-RU" sz="3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620688"/>
            <a:ext cx="36979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Режиссерские игры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Игры-эксперименты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правилами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игры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игры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314938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деятельность детей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сопровождается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организацией педагогической поддержки самодеятельных детских игр, с целью создания условий для формирования возрастных новообразований. </a:t>
            </a:r>
          </a:p>
          <a:p>
            <a:pPr lvl="0"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Воспитатель поощряет проявления разнообразной игровой активности, инициативности, самостоятельности; предоставляет возможность свободного выбора тематики, партнеров, способов и средств реализации собственной деятельности.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56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8213" y="149151"/>
            <a:ext cx="659719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поддержка игры:</a:t>
            </a:r>
            <a:endParaRPr lang="ru-RU" sz="3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8592" y="620688"/>
            <a:ext cx="79218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развитию самодеятельной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возрастом воспитанников:</a:t>
            </a: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младшая группа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приобщение детей к разным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играм: предметным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(в том числе с составными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динамическими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игрушками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), простейшим сюжетным, подвижным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; перевод предметных действий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действия смысловые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 контексте игровой ситуации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Admin\Рабочий стол\IMG_7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710" y="3729231"/>
            <a:ext cx="3677014" cy="2757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928" y="4005065"/>
            <a:ext cx="3804840" cy="2140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5431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6328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 опыта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через совместные 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 игры (индивидуальные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малыми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подгруппами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формирование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действий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простейшего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 взаимодействия, понимания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условности игровой ситуации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Admin\Рабочий стол\IMG_7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214686"/>
            <a:ext cx="3905675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D:\фото\практический семинар Сюжетно - ролевая ирга (мл, ср, подг. гр.)\DSC06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68519" y="3236938"/>
            <a:ext cx="3875793" cy="2786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4843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1800" y="260648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 игра – это подлинная социальная практика</a:t>
            </a:r>
          </a:p>
          <a:p>
            <a:pPr algn="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ебенка, это его реальная жизнь в коллективе, в котором формируются общественные качества и моральное сознание детской личности»</a:t>
            </a:r>
          </a:p>
          <a:p>
            <a:pPr algn="r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Запорожец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060848"/>
            <a:ext cx="79928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обществе идет становление новой системы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образования. Основополагающими документами нормативной-правовой базы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дошкольного образования,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типах и видах образовательных организаций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года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273-ФЗ «Об образовании в Российской Федерации»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1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Средняя группа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освоение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 развитие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ролевого поведения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поддержка игровых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объединений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детей, обогащение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игрового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взаимодействия, расширение тематической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направленности сюжетных игр,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обогащение игрового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опыта детей через приобщение к играм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правилами, подвижным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досуговым,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театрализованным, народным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играм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400" dirty="0"/>
          </a:p>
        </p:txBody>
      </p:sp>
      <p:pic>
        <p:nvPicPr>
          <p:cNvPr id="5" name="Picture 2" descr="C:\Users\Дима\Desktop\Мамина папочка\документы по работе\фото ср игра\DSC03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14" y="4220635"/>
            <a:ext cx="3785919" cy="2129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има\Desktop\Мамина папочка\документы по работе\фото ср игра\DSC03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4068397" cy="2288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48064" y="5522043"/>
            <a:ext cx="31751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78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Старшая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группа 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обогащение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игрового опыта по развитию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усложнению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игрового сюжета,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 организации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предметного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пространства собственной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игры через совместные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воспитателем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игры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подгруппами; создание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условий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поддержка самодеятельной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игры детей,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приобщение детей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к разным видам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игр (подвижным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с правилами,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досуговым, дидактическим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народным, интеллектуальным и др.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8012"/>
            <a:ext cx="3528392" cy="264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29576"/>
            <a:ext cx="3579640" cy="2684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0050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:\фото дидактические игры\DSCN3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26894"/>
            <a:ext cx="37147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Дима\Desktop\Мамина папочка\документы по работе\фото ср игра\DSC03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17" y="354886"/>
            <a:ext cx="4059197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M:\фото дидактические игры\DSCN3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18" y="3573016"/>
            <a:ext cx="3840427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:\фото дидактические игры\DSCN35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7" y="3603122"/>
            <a:ext cx="3708023" cy="2850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332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Подготовительная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группа  </a:t>
            </a:r>
          </a:p>
          <a:p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формирование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и педагогическая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поддержка </a:t>
            </a:r>
          </a:p>
          <a:p>
            <a:pPr algn="just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детского коллектива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 играющего детского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сообщества, поддержка самостоятельности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и инициативности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 выборе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и реализации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детьми игр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разных видов;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поддержка перехода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к играм-диалогам,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играм-фантазиям, играм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в самодельной предметной среде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89151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284984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стороны, игра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ребенка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другой стороны, необходимо воздействие взрослых, чтобы игра стала его первой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«школой»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средством воспитания и обучения. Сделать игру средством воспитания, значит повлиять на ее содержание, научить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 полноценного общения.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4655" y="764704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Самостоятельные игры детей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не должны сопровождаться дополнительными дидактическими образовательными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задачами,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если играющие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дети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 принимают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их или преобразуют в игре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по-своему. Инициатива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 таких играх остается за детьми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6204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84053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53" y="3791619"/>
            <a:ext cx="6846887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6" y="188640"/>
            <a:ext cx="8229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579553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08720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окружающих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любит тех, кто с ним играет. При этом хотелось бы особо подчеркнуть, что ни дорогие подарки, ни сладости, ни интересные занятия не могут так повлиять на симпатии ребёнка, как совместная игра с ним. Кто-то должен открыть для ребёнка мир игры, заинтересовать его им.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 может сделать как ни воспитатель!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78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404664"/>
            <a:ext cx="74533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ДО:</a:t>
            </a:r>
          </a:p>
          <a:p>
            <a:pPr lvl="0" algn="just"/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разработан на основе Конституции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pPr lvl="0" algn="just"/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законодательства Российской Федерации и с учетом Конвенции ООН о правах ребенка, в основе которых заложены следующие основные принципы: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...4) реализация Программы в формах, специфических для детей данной возрастной группы, прежде всего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игры...</a:t>
            </a:r>
          </a:p>
          <a:p>
            <a:pPr lvl="0" algn="just"/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2.7.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Конкретное содержание ...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игре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познавательно-исследовательской деятельности - как сквозных механизмах развития ребенка):...для детей дошкольного возраста (3 года -8 лет) -ряд видов деятельности, таких как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игровая, включая сюжетно-ролевую игру, игру с правилами и другие виды игры…</a:t>
            </a:r>
          </a:p>
        </p:txBody>
      </p:sp>
    </p:spTree>
    <p:extLst>
      <p:ext uri="{BB962C8B-B14F-4D97-AF65-F5344CB8AC3E}">
        <p14:creationId xmlns:p14="http://schemas.microsoft.com/office/powerpoint/2010/main" val="942210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20688"/>
            <a:ext cx="792088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«Стандартом условий». </a:t>
            </a:r>
          </a:p>
          <a:p>
            <a:pPr algn="just"/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посыл ФГОС ДО – амплификация (обогащение) условий развития дошкольников. Поэтому на третий раздел Стандарта – «Требования к условиям реализации основной образовательной программы дошкольного образования» педагогам следует обратить особое внимание. Именно в этом разделе среди условий, необходимых для создания социальной ситуации развития детей, соответствующей специфике дошкольного возраста (п. 3.2.5), называются: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создание условий для свободного выбора детьми деятельности, участников совместной деятельности; 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поддержка детской инициативы и самостоятельности в разных видах деятельности (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исследовательской, проектной, познавательной и т.д.); 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поддержка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спонтанной игры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ее обогащение, обеспечение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 времени и пространства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6930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750" y="188640"/>
            <a:ext cx="698614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Условия для игровой деятельности</a:t>
            </a: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(Развивающая предметно-пространственная среда)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42" name="Picture 2" descr="C:\Documents and Settings\Admin\Рабочий стол\DSC03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1269" y="2161880"/>
            <a:ext cx="4643406" cy="3177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C:\Documents and Settings\Admin\Рабочий стол\DSC03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22"/>
            <a:ext cx="3857587" cy="2312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Documents and Settings\Admin\Рабочий стол\DSC06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4752"/>
            <a:ext cx="3857652" cy="2893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4529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750" y="188640"/>
            <a:ext cx="698614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Условия для игровой деятельности</a:t>
            </a: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(Развивающая предметно-пространственная среда)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219" name="Picture 3" descr="C:\Documents and Settings\Admin\Рабочий стол\nGywGIBJOOQ.jpg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12579" r="6918"/>
          <a:stretch>
            <a:fillRect/>
          </a:stretch>
        </p:blipFill>
        <p:spPr bwMode="auto">
          <a:xfrm>
            <a:off x="1071538" y="1500174"/>
            <a:ext cx="2357454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 descr="C:\Documents and Settings\Admin\Рабочий стол\DSC06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88813" y="2197873"/>
            <a:ext cx="4000529" cy="2462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1" name="Picture 5" descr="C:\Documents and Settings\Admin\Рабочий стол\DSC03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214554"/>
            <a:ext cx="2643206" cy="4214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7215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476672"/>
            <a:ext cx="770485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реализации ФГОС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обучение детей в игре, т.к. игра составляет основное содержание  жизни ребенка дошкольного возраста и является его деятельностью.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волю и ум ребенка, затрагивает его чувства, повышает  жизнедеятельность организма, способствует физическому развитию. Игра нужна, чтобы ребенок рос жизнерадостным, здоровым и крепким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игровой деятельности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важнейшая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работы педагогов, от реализации которой зависит успешное развитие ребенка, а значит -успешное формирование целевых ориентиров, то есть фактическая реализация ФГОС ДО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84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908720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игровой деятельности педагог должен учитывать: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возраст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задачи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педагогическую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деятельности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сопровождения игр детей;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-условия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самостоятельных игр детей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ННОД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осваивают новые умения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отношения с другими детьми. Дошкольник легко учиться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0163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188640"/>
            <a:ext cx="3214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игры: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820363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(усвоение знаний и умений)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(создание благоприятной атмосферы)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(формирование навыков общения)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(изучение особенностей личности ребенка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Релаксационная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(снятие напряжения при обучении)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(позитивные изменения в личности ребенка)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развивающая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Социокультурная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социокультурных норм)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(лечение психических расстройств)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4849226"/>
            <a:ext cx="21493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как: 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8022" y="5495557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дошкольников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игровая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970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1337</Words>
  <Application>Microsoft Office PowerPoint</Application>
  <PresentationFormat>Экран (4:3)</PresentationFormat>
  <Paragraphs>136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101</cp:revision>
  <dcterms:created xsi:type="dcterms:W3CDTF">2017-02-25T13:09:42Z</dcterms:created>
  <dcterms:modified xsi:type="dcterms:W3CDTF">2017-03-05T14:38:54Z</dcterms:modified>
</cp:coreProperties>
</file>